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B3AD5-6CFB-4B37-A388-F92CCE4398C3}" type="datetimeFigureOut">
              <a:rPr lang="pt-BR" smtClean="0"/>
              <a:t>20/10/2016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3457B-1C38-4CD4-91D4-131605DB05EF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B3AD5-6CFB-4B37-A388-F92CCE4398C3}" type="datetimeFigureOut">
              <a:rPr lang="pt-BR" smtClean="0"/>
              <a:t>20/10/2016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3457B-1C38-4CD4-91D4-131605DB05EF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B3AD5-6CFB-4B37-A388-F92CCE4398C3}" type="datetimeFigureOut">
              <a:rPr lang="pt-BR" smtClean="0"/>
              <a:t>20/10/2016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3457B-1C38-4CD4-91D4-131605DB05EF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B3AD5-6CFB-4B37-A388-F92CCE4398C3}" type="datetimeFigureOut">
              <a:rPr lang="pt-BR" smtClean="0"/>
              <a:t>20/10/2016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3457B-1C38-4CD4-91D4-131605DB05EF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B3AD5-6CFB-4B37-A388-F92CCE4398C3}" type="datetimeFigureOut">
              <a:rPr lang="pt-BR" smtClean="0"/>
              <a:t>20/10/2016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3457B-1C38-4CD4-91D4-131605DB05EF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B3AD5-6CFB-4B37-A388-F92CCE4398C3}" type="datetimeFigureOut">
              <a:rPr lang="pt-BR" smtClean="0"/>
              <a:t>20/10/2016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3457B-1C38-4CD4-91D4-131605DB05EF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B3AD5-6CFB-4B37-A388-F92CCE4398C3}" type="datetimeFigureOut">
              <a:rPr lang="pt-BR" smtClean="0"/>
              <a:t>20/10/2016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3457B-1C38-4CD4-91D4-131605DB05EF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B3AD5-6CFB-4B37-A388-F92CCE4398C3}" type="datetimeFigureOut">
              <a:rPr lang="pt-BR" smtClean="0"/>
              <a:t>20/10/2016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3457B-1C38-4CD4-91D4-131605DB05EF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B3AD5-6CFB-4B37-A388-F92CCE4398C3}" type="datetimeFigureOut">
              <a:rPr lang="pt-BR" smtClean="0"/>
              <a:t>20/10/2016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3457B-1C38-4CD4-91D4-131605DB05EF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B3AD5-6CFB-4B37-A388-F92CCE4398C3}" type="datetimeFigureOut">
              <a:rPr lang="pt-BR" smtClean="0"/>
              <a:t>20/10/2016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3457B-1C38-4CD4-91D4-131605DB05EF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B3AD5-6CFB-4B37-A388-F92CCE4398C3}" type="datetimeFigureOut">
              <a:rPr lang="pt-BR" smtClean="0"/>
              <a:t>20/10/2016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3457B-1C38-4CD4-91D4-131605DB05EF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DB3AD5-6CFB-4B37-A388-F92CCE4398C3}" type="datetimeFigureOut">
              <a:rPr lang="pt-BR" smtClean="0"/>
              <a:t>20/10/2016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B3457B-1C38-4CD4-91D4-131605DB05EF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14282" y="214290"/>
            <a:ext cx="8715436" cy="6429420"/>
          </a:xfrm>
        </p:spPr>
        <p:txBody>
          <a:bodyPr/>
          <a:lstStyle/>
          <a:p>
            <a:endParaRPr lang="pt-BR" dirty="0"/>
          </a:p>
        </p:txBody>
      </p:sp>
      <p:pic>
        <p:nvPicPr>
          <p:cNvPr id="4" name="Imagem 3" descr="http://wol.jw.org/pt/wol/ml/r5/lp-t/1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 descr="Resultado de imagem para mapa do império grego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 descr="Resultado de imagem para mapa do império grego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ço Reservado para Conteúdo 5" descr="Resultado de imagem para mapa do império grego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 descr="Resultado de imagem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0</Words>
  <Application>Microsoft Office PowerPoint</Application>
  <PresentationFormat>Apresentação na tela (4:3)</PresentationFormat>
  <Paragraphs>0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6" baseType="lpstr">
      <vt:lpstr>Tema do Office</vt:lpstr>
      <vt:lpstr>Slide 1</vt:lpstr>
      <vt:lpstr>Slide 2</vt:lpstr>
      <vt:lpstr>Slide 3</vt:lpstr>
      <vt:lpstr>Slide 4</vt:lpstr>
      <vt:lpstr>Slide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5</cp:revision>
  <dcterms:created xsi:type="dcterms:W3CDTF">2016-10-20T12:30:14Z</dcterms:created>
  <dcterms:modified xsi:type="dcterms:W3CDTF">2016-10-20T13:09:12Z</dcterms:modified>
</cp:coreProperties>
</file>